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47F968-C174-49A1-B099-E0A33F77E5F9}" v="1" dt="2026-03-17T18:53:30.42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18"/>
    <p:restoredTop sz="94602"/>
  </p:normalViewPr>
  <p:slideViewPr>
    <p:cSldViewPr>
      <p:cViewPr varScale="1">
        <p:scale>
          <a:sx n="105" d="100"/>
          <a:sy n="105" d="100"/>
        </p:scale>
        <p:origin x="2838" y="13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celi, Louis" userId="b1a9071a-9c3e-4c13-abcf-f985a2c09227" providerId="ADAL" clId="{E3B99771-40F8-5AB9-AB26-D56A7B3CD30E}"/>
    <pc:docChg chg="undo custSel mod modSld modMainMaster">
      <pc:chgData name="Berceli, Louis" userId="b1a9071a-9c3e-4c13-abcf-f985a2c09227" providerId="ADAL" clId="{E3B99771-40F8-5AB9-AB26-D56A7B3CD30E}" dt="2026-03-11T14:30:27.642" v="30" actId="14100"/>
      <pc:docMkLst>
        <pc:docMk/>
      </pc:docMkLst>
      <pc:sldChg chg="addSp modSp mod">
        <pc:chgData name="Berceli, Louis" userId="b1a9071a-9c3e-4c13-abcf-f985a2c09227" providerId="ADAL" clId="{E3B99771-40F8-5AB9-AB26-D56A7B3CD30E}" dt="2026-03-11T14:30:27.642" v="30" actId="14100"/>
        <pc:sldMkLst>
          <pc:docMk/>
          <pc:sldMk cId="0" sldId="256"/>
        </pc:sldMkLst>
        <pc:picChg chg="add mod">
          <ac:chgData name="Berceli, Louis" userId="b1a9071a-9c3e-4c13-abcf-f985a2c09227" providerId="ADAL" clId="{E3B99771-40F8-5AB9-AB26-D56A7B3CD30E}" dt="2026-03-11T14:30:27.642" v="30" actId="14100"/>
          <ac:picMkLst>
            <pc:docMk/>
            <pc:sldMk cId="0" sldId="256"/>
            <ac:picMk id="23" creationId="{D92C88CF-716D-4291-AD98-DCAAA14B29E6}"/>
          </ac:picMkLst>
        </pc:picChg>
        <pc:picChg chg="add mod modCrop">
          <ac:chgData name="Berceli, Louis" userId="b1a9071a-9c3e-4c13-abcf-f985a2c09227" providerId="ADAL" clId="{E3B99771-40F8-5AB9-AB26-D56A7B3CD30E}" dt="2026-03-11T14:29:55.580" v="23" actId="14100"/>
          <ac:picMkLst>
            <pc:docMk/>
            <pc:sldMk cId="0" sldId="256"/>
            <ac:picMk id="25" creationId="{9EB961CD-46FD-47CB-DC9C-1AF2445E3606}"/>
          </ac:picMkLst>
        </pc:picChg>
      </pc:sldChg>
      <pc:sldMasterChg chg="addSp delSp modSp mod modSldLayout">
        <pc:chgData name="Berceli, Louis" userId="b1a9071a-9c3e-4c13-abcf-f985a2c09227" providerId="ADAL" clId="{E3B99771-40F8-5AB9-AB26-D56A7B3CD30E}" dt="2026-03-11T14:17:05.549" v="18" actId="478"/>
        <pc:sldMasterMkLst>
          <pc:docMk/>
          <pc:sldMasterMk cId="0" sldId="2147483648"/>
        </pc:sldMasterMkLst>
        <pc:spChg chg="add">
          <ac:chgData name="Berceli, Louis" userId="b1a9071a-9c3e-4c13-abcf-f985a2c09227" providerId="ADAL" clId="{E3B99771-40F8-5AB9-AB26-D56A7B3CD30E}" dt="2026-03-11T14:14:25.628" v="0" actId="33475"/>
          <ac:spMkLst>
            <pc:docMk/>
            <pc:sldMasterMk cId="0" sldId="2147483648"/>
            <ac:spMk id="8" creationId="{093ECE45-BA09-DA8A-FD05-E0DD535462B5}"/>
          </ac:spMkLst>
        </pc:spChg>
        <pc:sldLayoutChg chg="modSp">
          <pc:chgData name="Berceli, Louis" userId="b1a9071a-9c3e-4c13-abcf-f985a2c09227" providerId="ADAL" clId="{E3B99771-40F8-5AB9-AB26-D56A7B3CD30E}" dt="2026-03-11T14:16:40.897" v="11" actId="735"/>
          <pc:sldLayoutMkLst>
            <pc:docMk/>
            <pc:sldMasterMk cId="0" sldId="2147483648"/>
            <pc:sldLayoutMk cId="0" sldId="2147483662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950" b="0" i="0">
                <a:solidFill>
                  <a:srgbClr val="368627"/>
                </a:solidFill>
                <a:latin typeface="Fidelity Slab"/>
                <a:cs typeface="Fidelity Slab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03/17/2026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0" i="0">
                <a:solidFill>
                  <a:srgbClr val="368627"/>
                </a:solidFill>
                <a:latin typeface="Fidelity Slab"/>
                <a:cs typeface="Fidelity Slab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03/17/2026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 userDrawn="1">
          <p15:clr>
            <a:srgbClr val="FBAE40"/>
          </p15:clr>
        </p15:guide>
        <p15:guide id="2" pos="633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0" i="0">
                <a:solidFill>
                  <a:srgbClr val="368627"/>
                </a:solidFill>
                <a:latin typeface="Fidelity Slab"/>
                <a:cs typeface="Fidelity Slab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03/17/2026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0" i="0">
                <a:solidFill>
                  <a:srgbClr val="368627"/>
                </a:solidFill>
                <a:latin typeface="Fidelity Slab"/>
                <a:cs typeface="Fidelity Slab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03/17/2026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03/17/2026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g object 22"/>
          <p:cNvSpPr/>
          <p:nvPr/>
        </p:nvSpPr>
        <p:spPr>
          <a:xfrm>
            <a:off x="0" y="0"/>
            <a:ext cx="9507855" cy="9486900"/>
          </a:xfrm>
          <a:custGeom>
            <a:avLst/>
            <a:gdLst/>
            <a:ahLst/>
            <a:cxnLst/>
            <a:rect l="l" t="t" r="r" b="b"/>
            <a:pathLst>
              <a:path w="9507855" h="9486900">
                <a:moveTo>
                  <a:pt x="0" y="9486622"/>
                </a:moveTo>
                <a:lnTo>
                  <a:pt x="9507563" y="9486622"/>
                </a:lnTo>
                <a:lnTo>
                  <a:pt x="9507563" y="0"/>
                </a:lnTo>
                <a:lnTo>
                  <a:pt x="0" y="0"/>
                </a:lnTo>
                <a:lnTo>
                  <a:pt x="0" y="9486622"/>
                </a:lnTo>
                <a:close/>
              </a:path>
            </a:pathLst>
          </a:custGeom>
          <a:solidFill>
            <a:srgbClr val="F8F7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0" y="9486622"/>
            <a:ext cx="20104100" cy="1822450"/>
          </a:xfrm>
          <a:custGeom>
            <a:avLst/>
            <a:gdLst/>
            <a:ahLst/>
            <a:cxnLst/>
            <a:rect l="l" t="t" r="r" b="b"/>
            <a:pathLst>
              <a:path w="20104100" h="1822450">
                <a:moveTo>
                  <a:pt x="20104099" y="0"/>
                </a:moveTo>
                <a:lnTo>
                  <a:pt x="0" y="0"/>
                </a:lnTo>
                <a:lnTo>
                  <a:pt x="0" y="1821934"/>
                </a:lnTo>
                <a:lnTo>
                  <a:pt x="20104099" y="1821934"/>
                </a:lnTo>
                <a:lnTo>
                  <a:pt x="20104099" y="0"/>
                </a:lnTo>
                <a:close/>
              </a:path>
            </a:pathLst>
          </a:custGeom>
          <a:solidFill>
            <a:srgbClr val="3686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45912" y="2316467"/>
            <a:ext cx="8007350" cy="2161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950" b="0" i="0">
                <a:solidFill>
                  <a:srgbClr val="368627"/>
                </a:solidFill>
                <a:latin typeface="Fidelity Slab"/>
                <a:cs typeface="Fidelity Slab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03/17/2026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3ECE45-BA09-DA8A-FD05-E0DD535462B5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11093450"/>
            <a:ext cx="15398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Fidelity Internal Information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9996" y="10040397"/>
            <a:ext cx="7978140" cy="549275"/>
          </a:xfrm>
          <a:prstGeom prst="rect">
            <a:avLst/>
          </a:prstGeom>
        </p:spPr>
        <p:txBody>
          <a:bodyPr vert="horz" wrap="square" lIns="0" tIns="527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14"/>
              </a:spcBef>
            </a:pP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Fidelity</a:t>
            </a:r>
            <a:r>
              <a:rPr sz="1450" spc="7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Brokerage</a:t>
            </a:r>
            <a:r>
              <a:rPr sz="1450" spc="7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Services</a:t>
            </a:r>
            <a:r>
              <a:rPr sz="1450" spc="8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LLC,</a:t>
            </a:r>
            <a:r>
              <a:rPr sz="1450" spc="7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Member</a:t>
            </a:r>
            <a:r>
              <a:rPr sz="1450" spc="7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NYSE,</a:t>
            </a:r>
            <a:r>
              <a:rPr sz="1450" spc="8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SIPC,</a:t>
            </a:r>
            <a:r>
              <a:rPr sz="1450" spc="7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900</a:t>
            </a:r>
            <a:r>
              <a:rPr sz="1450" spc="7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Salem</a:t>
            </a:r>
            <a:r>
              <a:rPr sz="1450" spc="8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Street,</a:t>
            </a:r>
            <a:r>
              <a:rPr sz="1450" spc="7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Smithfield,</a:t>
            </a:r>
            <a:r>
              <a:rPr sz="1450" spc="7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RI</a:t>
            </a:r>
            <a:r>
              <a:rPr sz="1450" spc="8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spc="-10" dirty="0">
                <a:solidFill>
                  <a:srgbClr val="FFFFFF"/>
                </a:solidFill>
                <a:latin typeface="Fidelity Sans 2"/>
                <a:cs typeface="Fidelity Sans 2"/>
              </a:rPr>
              <a:t>02917</a:t>
            </a:r>
            <a:endParaRPr sz="1450">
              <a:latin typeface="Fidelity Sans 2"/>
              <a:cs typeface="Fidelity Sans 2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©</a:t>
            </a:r>
            <a:r>
              <a:rPr sz="1450" spc="5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2026</a:t>
            </a:r>
            <a:r>
              <a:rPr sz="1450" spc="5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FMR</a:t>
            </a:r>
            <a:r>
              <a:rPr sz="1450" spc="5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LLC.</a:t>
            </a:r>
            <a:r>
              <a:rPr sz="1450" spc="5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All</a:t>
            </a:r>
            <a:r>
              <a:rPr sz="1450" spc="5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rights</a:t>
            </a:r>
            <a:r>
              <a:rPr sz="1450" spc="5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dirty="0">
                <a:solidFill>
                  <a:srgbClr val="FFFFFF"/>
                </a:solidFill>
                <a:latin typeface="Fidelity Sans 2"/>
                <a:cs typeface="Fidelity Sans 2"/>
              </a:rPr>
              <a:t>reserved.</a:t>
            </a:r>
            <a:r>
              <a:rPr sz="1450" spc="5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spc="-10" dirty="0">
                <a:solidFill>
                  <a:srgbClr val="FFFFFF"/>
                </a:solidFill>
                <a:latin typeface="Fidelity Sans 2"/>
                <a:cs typeface="Fidelity Sans 2"/>
              </a:rPr>
              <a:t>1245682.1.0</a:t>
            </a:r>
            <a:endParaRPr sz="1450">
              <a:latin typeface="Fidelity Sans 2"/>
              <a:cs typeface="Fidelity Sans 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67846" y="7848317"/>
            <a:ext cx="2120265" cy="490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50" b="1" dirty="0">
                <a:solidFill>
                  <a:srgbClr val="368627"/>
                </a:solidFill>
                <a:latin typeface="Fidelity Sans 2"/>
                <a:cs typeface="Fidelity Sans 2"/>
              </a:rPr>
              <a:t>Learn </a:t>
            </a:r>
            <a:r>
              <a:rPr sz="3050" b="1" spc="-20" dirty="0">
                <a:solidFill>
                  <a:srgbClr val="368627"/>
                </a:solidFill>
                <a:latin typeface="Fidelity Sans 2"/>
                <a:cs typeface="Fidelity Sans 2"/>
              </a:rPr>
              <a:t>more</a:t>
            </a:r>
            <a:endParaRPr sz="3050">
              <a:latin typeface="Fidelity Sans 2"/>
              <a:cs typeface="Fidelity Sans 2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57285" y="719089"/>
            <a:ext cx="3727450" cy="8107045"/>
            <a:chOff x="857285" y="719089"/>
            <a:chExt cx="3727450" cy="8107045"/>
          </a:xfrm>
        </p:grpSpPr>
        <p:pic>
          <p:nvPicPr>
            <p:cNvPr id="5" name="object 5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8612" y="7427300"/>
              <a:ext cx="1398491" cy="139849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68641" y="736593"/>
              <a:ext cx="750570" cy="750570"/>
            </a:xfrm>
            <a:custGeom>
              <a:avLst/>
              <a:gdLst/>
              <a:ahLst/>
              <a:cxnLst/>
              <a:rect l="l" t="t" r="r" b="b"/>
              <a:pathLst>
                <a:path w="750569" h="750569">
                  <a:moveTo>
                    <a:pt x="375224" y="0"/>
                  </a:moveTo>
                  <a:lnTo>
                    <a:pt x="328155" y="2923"/>
                  </a:lnTo>
                  <a:lnTo>
                    <a:pt x="282831" y="11459"/>
                  </a:lnTo>
                  <a:lnTo>
                    <a:pt x="239604" y="25256"/>
                  </a:lnTo>
                  <a:lnTo>
                    <a:pt x="198825" y="43963"/>
                  </a:lnTo>
                  <a:lnTo>
                    <a:pt x="160846" y="67226"/>
                  </a:lnTo>
                  <a:lnTo>
                    <a:pt x="126019" y="94696"/>
                  </a:lnTo>
                  <a:lnTo>
                    <a:pt x="94694" y="126020"/>
                  </a:lnTo>
                  <a:lnTo>
                    <a:pt x="67225" y="160846"/>
                  </a:lnTo>
                  <a:lnTo>
                    <a:pt x="43961" y="198823"/>
                  </a:lnTo>
                  <a:lnTo>
                    <a:pt x="25255" y="239598"/>
                  </a:lnTo>
                  <a:lnTo>
                    <a:pt x="11459" y="282821"/>
                  </a:lnTo>
                  <a:lnTo>
                    <a:pt x="2923" y="328140"/>
                  </a:lnTo>
                  <a:lnTo>
                    <a:pt x="0" y="375203"/>
                  </a:lnTo>
                  <a:lnTo>
                    <a:pt x="2923" y="422279"/>
                  </a:lnTo>
                  <a:lnTo>
                    <a:pt x="11459" y="467609"/>
                  </a:lnTo>
                  <a:lnTo>
                    <a:pt x="25255" y="510843"/>
                  </a:lnTo>
                  <a:lnTo>
                    <a:pt x="43961" y="551627"/>
                  </a:lnTo>
                  <a:lnTo>
                    <a:pt x="67225" y="589611"/>
                  </a:lnTo>
                  <a:lnTo>
                    <a:pt x="94694" y="624444"/>
                  </a:lnTo>
                  <a:lnTo>
                    <a:pt x="126019" y="655772"/>
                  </a:lnTo>
                  <a:lnTo>
                    <a:pt x="160846" y="683245"/>
                  </a:lnTo>
                  <a:lnTo>
                    <a:pt x="198825" y="706512"/>
                  </a:lnTo>
                  <a:lnTo>
                    <a:pt x="239604" y="725220"/>
                  </a:lnTo>
                  <a:lnTo>
                    <a:pt x="282831" y="739019"/>
                  </a:lnTo>
                  <a:lnTo>
                    <a:pt x="328155" y="747556"/>
                  </a:lnTo>
                  <a:lnTo>
                    <a:pt x="375224" y="750479"/>
                  </a:lnTo>
                  <a:lnTo>
                    <a:pt x="422301" y="747556"/>
                  </a:lnTo>
                  <a:lnTo>
                    <a:pt x="467631" y="739019"/>
                  </a:lnTo>
                  <a:lnTo>
                    <a:pt x="510862" y="725220"/>
                  </a:lnTo>
                  <a:lnTo>
                    <a:pt x="551643" y="706512"/>
                  </a:lnTo>
                  <a:lnTo>
                    <a:pt x="589623" y="683245"/>
                  </a:lnTo>
                  <a:lnTo>
                    <a:pt x="624450" y="655772"/>
                  </a:lnTo>
                  <a:lnTo>
                    <a:pt x="655773" y="624444"/>
                  </a:lnTo>
                  <a:lnTo>
                    <a:pt x="683241" y="589611"/>
                  </a:lnTo>
                  <a:lnTo>
                    <a:pt x="706503" y="551627"/>
                  </a:lnTo>
                  <a:lnTo>
                    <a:pt x="725206" y="510843"/>
                  </a:lnTo>
                  <a:lnTo>
                    <a:pt x="739001" y="467609"/>
                  </a:lnTo>
                  <a:lnTo>
                    <a:pt x="747535" y="422279"/>
                  </a:lnTo>
                  <a:lnTo>
                    <a:pt x="750458" y="375203"/>
                  </a:lnTo>
                  <a:lnTo>
                    <a:pt x="747535" y="328140"/>
                  </a:lnTo>
                  <a:lnTo>
                    <a:pt x="739001" y="282821"/>
                  </a:lnTo>
                  <a:lnTo>
                    <a:pt x="725206" y="239598"/>
                  </a:lnTo>
                  <a:lnTo>
                    <a:pt x="706503" y="198823"/>
                  </a:lnTo>
                  <a:lnTo>
                    <a:pt x="683241" y="160846"/>
                  </a:lnTo>
                  <a:lnTo>
                    <a:pt x="655773" y="126020"/>
                  </a:lnTo>
                  <a:lnTo>
                    <a:pt x="624450" y="94696"/>
                  </a:lnTo>
                  <a:lnTo>
                    <a:pt x="589623" y="67226"/>
                  </a:lnTo>
                  <a:lnTo>
                    <a:pt x="551643" y="43963"/>
                  </a:lnTo>
                  <a:lnTo>
                    <a:pt x="510862" y="25256"/>
                  </a:lnTo>
                  <a:lnTo>
                    <a:pt x="467631" y="11459"/>
                  </a:lnTo>
                  <a:lnTo>
                    <a:pt x="422301" y="2923"/>
                  </a:lnTo>
                  <a:lnTo>
                    <a:pt x="3752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57275" y="719092"/>
              <a:ext cx="3310890" cy="802640"/>
            </a:xfrm>
            <a:custGeom>
              <a:avLst/>
              <a:gdLst/>
              <a:ahLst/>
              <a:cxnLst/>
              <a:rect l="l" t="t" r="r" b="b"/>
              <a:pathLst>
                <a:path w="3310890" h="802640">
                  <a:moveTo>
                    <a:pt x="768134" y="407492"/>
                  </a:moveTo>
                  <a:lnTo>
                    <a:pt x="768019" y="361340"/>
                  </a:lnTo>
                  <a:lnTo>
                    <a:pt x="762457" y="315645"/>
                  </a:lnTo>
                  <a:lnTo>
                    <a:pt x="751611" y="271056"/>
                  </a:lnTo>
                  <a:lnTo>
                    <a:pt x="735634" y="228219"/>
                  </a:lnTo>
                  <a:lnTo>
                    <a:pt x="714692" y="187769"/>
                  </a:lnTo>
                  <a:lnTo>
                    <a:pt x="687527" y="147929"/>
                  </a:lnTo>
                  <a:lnTo>
                    <a:pt x="655358" y="111848"/>
                  </a:lnTo>
                  <a:lnTo>
                    <a:pt x="619010" y="80060"/>
                  </a:lnTo>
                  <a:lnTo>
                    <a:pt x="579323" y="53060"/>
                  </a:lnTo>
                  <a:lnTo>
                    <a:pt x="537133" y="31394"/>
                  </a:lnTo>
                  <a:lnTo>
                    <a:pt x="493293" y="15570"/>
                  </a:lnTo>
                  <a:lnTo>
                    <a:pt x="444779" y="4546"/>
                  </a:lnTo>
                  <a:lnTo>
                    <a:pt x="393560" y="0"/>
                  </a:lnTo>
                  <a:lnTo>
                    <a:pt x="341807" y="1930"/>
                  </a:lnTo>
                  <a:lnTo>
                    <a:pt x="291655" y="10350"/>
                  </a:lnTo>
                  <a:lnTo>
                    <a:pt x="245275" y="25234"/>
                  </a:lnTo>
                  <a:lnTo>
                    <a:pt x="199580" y="46291"/>
                  </a:lnTo>
                  <a:lnTo>
                    <a:pt x="156083" y="74422"/>
                  </a:lnTo>
                  <a:lnTo>
                    <a:pt x="116027" y="108521"/>
                  </a:lnTo>
                  <a:lnTo>
                    <a:pt x="80670" y="147459"/>
                  </a:lnTo>
                  <a:lnTo>
                    <a:pt x="51282" y="190131"/>
                  </a:lnTo>
                  <a:lnTo>
                    <a:pt x="29121" y="235419"/>
                  </a:lnTo>
                  <a:lnTo>
                    <a:pt x="12992" y="282041"/>
                  </a:lnTo>
                  <a:lnTo>
                    <a:pt x="3302" y="331165"/>
                  </a:lnTo>
                  <a:lnTo>
                    <a:pt x="0" y="381508"/>
                  </a:lnTo>
                  <a:lnTo>
                    <a:pt x="3086" y="431838"/>
                  </a:lnTo>
                  <a:lnTo>
                    <a:pt x="12522" y="480872"/>
                  </a:lnTo>
                  <a:lnTo>
                    <a:pt x="28282" y="527342"/>
                  </a:lnTo>
                  <a:lnTo>
                    <a:pt x="49949" y="572516"/>
                  </a:lnTo>
                  <a:lnTo>
                    <a:pt x="78625" y="614984"/>
                  </a:lnTo>
                  <a:lnTo>
                    <a:pt x="113144" y="653732"/>
                  </a:lnTo>
                  <a:lnTo>
                    <a:pt x="152336" y="687730"/>
                  </a:lnTo>
                  <a:lnTo>
                    <a:pt x="195021" y="715962"/>
                  </a:lnTo>
                  <a:lnTo>
                    <a:pt x="240004" y="737425"/>
                  </a:lnTo>
                  <a:lnTo>
                    <a:pt x="322821" y="481418"/>
                  </a:lnTo>
                  <a:lnTo>
                    <a:pt x="507339" y="481418"/>
                  </a:lnTo>
                  <a:lnTo>
                    <a:pt x="467004" y="455269"/>
                  </a:lnTo>
                  <a:lnTo>
                    <a:pt x="328803" y="455180"/>
                  </a:lnTo>
                  <a:lnTo>
                    <a:pt x="382778" y="281724"/>
                  </a:lnTo>
                  <a:lnTo>
                    <a:pt x="291287" y="428586"/>
                  </a:lnTo>
                  <a:lnTo>
                    <a:pt x="318655" y="447941"/>
                  </a:lnTo>
                  <a:lnTo>
                    <a:pt x="279171" y="447941"/>
                  </a:lnTo>
                  <a:lnTo>
                    <a:pt x="244449" y="503174"/>
                  </a:lnTo>
                  <a:lnTo>
                    <a:pt x="96507" y="580631"/>
                  </a:lnTo>
                  <a:lnTo>
                    <a:pt x="94030" y="581444"/>
                  </a:lnTo>
                  <a:lnTo>
                    <a:pt x="93243" y="580999"/>
                  </a:lnTo>
                  <a:lnTo>
                    <a:pt x="93637" y="580186"/>
                  </a:lnTo>
                  <a:lnTo>
                    <a:pt x="94030" y="580186"/>
                  </a:lnTo>
                  <a:lnTo>
                    <a:pt x="278752" y="423291"/>
                  </a:lnTo>
                  <a:lnTo>
                    <a:pt x="43675" y="450697"/>
                  </a:lnTo>
                  <a:lnTo>
                    <a:pt x="43230" y="450329"/>
                  </a:lnTo>
                  <a:lnTo>
                    <a:pt x="43230" y="449491"/>
                  </a:lnTo>
                  <a:lnTo>
                    <a:pt x="43675" y="449122"/>
                  </a:lnTo>
                  <a:lnTo>
                    <a:pt x="271551" y="382181"/>
                  </a:lnTo>
                  <a:lnTo>
                    <a:pt x="42456" y="315163"/>
                  </a:lnTo>
                  <a:lnTo>
                    <a:pt x="41592" y="314782"/>
                  </a:lnTo>
                  <a:lnTo>
                    <a:pt x="41592" y="314083"/>
                  </a:lnTo>
                  <a:lnTo>
                    <a:pt x="42456" y="313626"/>
                  </a:lnTo>
                  <a:lnTo>
                    <a:pt x="278752" y="338569"/>
                  </a:lnTo>
                  <a:lnTo>
                    <a:pt x="93637" y="186550"/>
                  </a:lnTo>
                  <a:lnTo>
                    <a:pt x="93637" y="186182"/>
                  </a:lnTo>
                  <a:lnTo>
                    <a:pt x="94449" y="185724"/>
                  </a:lnTo>
                  <a:lnTo>
                    <a:pt x="94818" y="185724"/>
                  </a:lnTo>
                  <a:lnTo>
                    <a:pt x="302996" y="299478"/>
                  </a:lnTo>
                  <a:lnTo>
                    <a:pt x="192874" y="89801"/>
                  </a:lnTo>
                  <a:lnTo>
                    <a:pt x="193649" y="88988"/>
                  </a:lnTo>
                  <a:lnTo>
                    <a:pt x="339699" y="278892"/>
                  </a:lnTo>
                  <a:lnTo>
                    <a:pt x="322694" y="33705"/>
                  </a:lnTo>
                  <a:lnTo>
                    <a:pt x="323113" y="32893"/>
                  </a:lnTo>
                  <a:lnTo>
                    <a:pt x="323938" y="33312"/>
                  </a:lnTo>
                  <a:lnTo>
                    <a:pt x="324358" y="33705"/>
                  </a:lnTo>
                  <a:lnTo>
                    <a:pt x="386080" y="270052"/>
                  </a:lnTo>
                  <a:lnTo>
                    <a:pt x="456590" y="40589"/>
                  </a:lnTo>
                  <a:lnTo>
                    <a:pt x="457390" y="40170"/>
                  </a:lnTo>
                  <a:lnTo>
                    <a:pt x="458228" y="40589"/>
                  </a:lnTo>
                  <a:lnTo>
                    <a:pt x="428790" y="277355"/>
                  </a:lnTo>
                  <a:lnTo>
                    <a:pt x="582079" y="97472"/>
                  </a:lnTo>
                  <a:lnTo>
                    <a:pt x="582828" y="97053"/>
                  </a:lnTo>
                  <a:lnTo>
                    <a:pt x="582828" y="98234"/>
                  </a:lnTo>
                  <a:lnTo>
                    <a:pt x="465493" y="305206"/>
                  </a:lnTo>
                  <a:lnTo>
                    <a:pt x="678014" y="197459"/>
                  </a:lnTo>
                  <a:lnTo>
                    <a:pt x="678421" y="196659"/>
                  </a:lnTo>
                  <a:lnTo>
                    <a:pt x="680059" y="197040"/>
                  </a:lnTo>
                  <a:lnTo>
                    <a:pt x="679653" y="197827"/>
                  </a:lnTo>
                  <a:lnTo>
                    <a:pt x="490474" y="341045"/>
                  </a:lnTo>
                  <a:lnTo>
                    <a:pt x="732091" y="325310"/>
                  </a:lnTo>
                  <a:lnTo>
                    <a:pt x="732485" y="325755"/>
                  </a:lnTo>
                  <a:lnTo>
                    <a:pt x="732485" y="326491"/>
                  </a:lnTo>
                  <a:lnTo>
                    <a:pt x="731697" y="326491"/>
                  </a:lnTo>
                  <a:lnTo>
                    <a:pt x="496150" y="383362"/>
                  </a:lnTo>
                  <a:lnTo>
                    <a:pt x="722820" y="462838"/>
                  </a:lnTo>
                  <a:lnTo>
                    <a:pt x="724382" y="464058"/>
                  </a:lnTo>
                  <a:lnTo>
                    <a:pt x="724382" y="464464"/>
                  </a:lnTo>
                  <a:lnTo>
                    <a:pt x="724039" y="464845"/>
                  </a:lnTo>
                  <a:lnTo>
                    <a:pt x="723226" y="464845"/>
                  </a:lnTo>
                  <a:lnTo>
                    <a:pt x="482854" y="428167"/>
                  </a:lnTo>
                  <a:lnTo>
                    <a:pt x="668693" y="588619"/>
                  </a:lnTo>
                  <a:lnTo>
                    <a:pt x="669112" y="589457"/>
                  </a:lnTo>
                  <a:lnTo>
                    <a:pt x="668693" y="590346"/>
                  </a:lnTo>
                  <a:lnTo>
                    <a:pt x="667905" y="590346"/>
                  </a:lnTo>
                  <a:lnTo>
                    <a:pt x="526008" y="511200"/>
                  </a:lnTo>
                  <a:lnTo>
                    <a:pt x="627951" y="681050"/>
                  </a:lnTo>
                  <a:lnTo>
                    <a:pt x="669328" y="642315"/>
                  </a:lnTo>
                  <a:lnTo>
                    <a:pt x="704075" y="598017"/>
                  </a:lnTo>
                  <a:lnTo>
                    <a:pt x="731621" y="549643"/>
                  </a:lnTo>
                  <a:lnTo>
                    <a:pt x="751382" y="498678"/>
                  </a:lnTo>
                  <a:lnTo>
                    <a:pt x="762647" y="453491"/>
                  </a:lnTo>
                  <a:lnTo>
                    <a:pt x="768134" y="407492"/>
                  </a:lnTo>
                  <a:close/>
                </a:path>
                <a:path w="3310890" h="802640">
                  <a:moveTo>
                    <a:pt x="867778" y="707732"/>
                  </a:moveTo>
                  <a:lnTo>
                    <a:pt x="822350" y="707783"/>
                  </a:lnTo>
                  <a:lnTo>
                    <a:pt x="793534" y="802563"/>
                  </a:lnTo>
                  <a:lnTo>
                    <a:pt x="838847" y="802525"/>
                  </a:lnTo>
                  <a:lnTo>
                    <a:pt x="867778" y="707732"/>
                  </a:lnTo>
                  <a:close/>
                </a:path>
                <a:path w="3310890" h="802640">
                  <a:moveTo>
                    <a:pt x="1351737" y="121475"/>
                  </a:moveTo>
                  <a:lnTo>
                    <a:pt x="973747" y="121475"/>
                  </a:lnTo>
                  <a:lnTo>
                    <a:pt x="826084" y="648576"/>
                  </a:lnTo>
                  <a:lnTo>
                    <a:pt x="1010488" y="648576"/>
                  </a:lnTo>
                  <a:lnTo>
                    <a:pt x="1065580" y="451421"/>
                  </a:lnTo>
                  <a:lnTo>
                    <a:pt x="1258481" y="451421"/>
                  </a:lnTo>
                  <a:lnTo>
                    <a:pt x="1290980" y="336283"/>
                  </a:lnTo>
                  <a:lnTo>
                    <a:pt x="1098092" y="336283"/>
                  </a:lnTo>
                  <a:lnTo>
                    <a:pt x="1122832" y="246545"/>
                  </a:lnTo>
                  <a:lnTo>
                    <a:pt x="1315707" y="246545"/>
                  </a:lnTo>
                  <a:lnTo>
                    <a:pt x="1351737" y="121475"/>
                  </a:lnTo>
                  <a:close/>
                </a:path>
                <a:path w="3310890" h="802640">
                  <a:moveTo>
                    <a:pt x="1545323" y="263499"/>
                  </a:moveTo>
                  <a:lnTo>
                    <a:pt x="1363027" y="263499"/>
                  </a:lnTo>
                  <a:lnTo>
                    <a:pt x="1254925" y="648576"/>
                  </a:lnTo>
                  <a:lnTo>
                    <a:pt x="1437220" y="648576"/>
                  </a:lnTo>
                  <a:lnTo>
                    <a:pt x="1545323" y="263499"/>
                  </a:lnTo>
                  <a:close/>
                </a:path>
                <a:path w="3310890" h="802640">
                  <a:moveTo>
                    <a:pt x="1584871" y="121475"/>
                  </a:moveTo>
                  <a:lnTo>
                    <a:pt x="1402600" y="121475"/>
                  </a:lnTo>
                  <a:lnTo>
                    <a:pt x="1372920" y="226771"/>
                  </a:lnTo>
                  <a:lnTo>
                    <a:pt x="1555203" y="226771"/>
                  </a:lnTo>
                  <a:lnTo>
                    <a:pt x="1584871" y="121475"/>
                  </a:lnTo>
                  <a:close/>
                </a:path>
                <a:path w="3310890" h="802640">
                  <a:moveTo>
                    <a:pt x="2057768" y="121475"/>
                  </a:moveTo>
                  <a:lnTo>
                    <a:pt x="1875485" y="121475"/>
                  </a:lnTo>
                  <a:lnTo>
                    <a:pt x="1824609" y="307301"/>
                  </a:lnTo>
                  <a:lnTo>
                    <a:pt x="1809254" y="287426"/>
                  </a:lnTo>
                  <a:lnTo>
                    <a:pt x="1802003" y="282371"/>
                  </a:lnTo>
                  <a:lnTo>
                    <a:pt x="1802003" y="393484"/>
                  </a:lnTo>
                  <a:lnTo>
                    <a:pt x="1765249" y="519976"/>
                  </a:lnTo>
                  <a:lnTo>
                    <a:pt x="1759102" y="523494"/>
                  </a:lnTo>
                  <a:lnTo>
                    <a:pt x="1752104" y="526415"/>
                  </a:lnTo>
                  <a:lnTo>
                    <a:pt x="1743900" y="528408"/>
                  </a:lnTo>
                  <a:lnTo>
                    <a:pt x="1734172" y="529145"/>
                  </a:lnTo>
                  <a:lnTo>
                    <a:pt x="1722310" y="526923"/>
                  </a:lnTo>
                  <a:lnTo>
                    <a:pt x="1713420" y="520941"/>
                  </a:lnTo>
                  <a:lnTo>
                    <a:pt x="1707845" y="512165"/>
                  </a:lnTo>
                  <a:lnTo>
                    <a:pt x="1705914" y="501586"/>
                  </a:lnTo>
                  <a:lnTo>
                    <a:pt x="1707959" y="478104"/>
                  </a:lnTo>
                  <a:lnTo>
                    <a:pt x="1721713" y="429755"/>
                  </a:lnTo>
                  <a:lnTo>
                    <a:pt x="1739455" y="391668"/>
                  </a:lnTo>
                  <a:lnTo>
                    <a:pt x="1773034" y="377939"/>
                  </a:lnTo>
                  <a:lnTo>
                    <a:pt x="1781441" y="379069"/>
                  </a:lnTo>
                  <a:lnTo>
                    <a:pt x="1789379" y="382270"/>
                  </a:lnTo>
                  <a:lnTo>
                    <a:pt x="1796389" y="387184"/>
                  </a:lnTo>
                  <a:lnTo>
                    <a:pt x="1802003" y="393484"/>
                  </a:lnTo>
                  <a:lnTo>
                    <a:pt x="1802003" y="282371"/>
                  </a:lnTo>
                  <a:lnTo>
                    <a:pt x="1786089" y="271272"/>
                  </a:lnTo>
                  <a:lnTo>
                    <a:pt x="1756054" y="260413"/>
                  </a:lnTo>
                  <a:lnTo>
                    <a:pt x="1720049" y="256438"/>
                  </a:lnTo>
                  <a:lnTo>
                    <a:pt x="1676933" y="261442"/>
                  </a:lnTo>
                  <a:lnTo>
                    <a:pt x="1638528" y="276313"/>
                  </a:lnTo>
                  <a:lnTo>
                    <a:pt x="1606092" y="300850"/>
                  </a:lnTo>
                  <a:lnTo>
                    <a:pt x="1580870" y="334860"/>
                  </a:lnTo>
                  <a:lnTo>
                    <a:pt x="1559191" y="379463"/>
                  </a:lnTo>
                  <a:lnTo>
                    <a:pt x="1541195" y="428205"/>
                  </a:lnTo>
                  <a:lnTo>
                    <a:pt x="1527644" y="477735"/>
                  </a:lnTo>
                  <a:lnTo>
                    <a:pt x="1527543" y="478104"/>
                  </a:lnTo>
                  <a:lnTo>
                    <a:pt x="1518881" y="526161"/>
                  </a:lnTo>
                  <a:lnTo>
                    <a:pt x="1515859" y="569417"/>
                  </a:lnTo>
                  <a:lnTo>
                    <a:pt x="1522628" y="608545"/>
                  </a:lnTo>
                  <a:lnTo>
                    <a:pt x="1541995" y="636092"/>
                  </a:lnTo>
                  <a:lnTo>
                    <a:pt x="1572475" y="652386"/>
                  </a:lnTo>
                  <a:lnTo>
                    <a:pt x="1612646" y="657733"/>
                  </a:lnTo>
                  <a:lnTo>
                    <a:pt x="1652854" y="653846"/>
                  </a:lnTo>
                  <a:lnTo>
                    <a:pt x="1686826" y="643001"/>
                  </a:lnTo>
                  <a:lnTo>
                    <a:pt x="1716570" y="626452"/>
                  </a:lnTo>
                  <a:lnTo>
                    <a:pt x="1744052" y="605472"/>
                  </a:lnTo>
                  <a:lnTo>
                    <a:pt x="1731352" y="648576"/>
                  </a:lnTo>
                  <a:lnTo>
                    <a:pt x="1910105" y="648576"/>
                  </a:lnTo>
                  <a:lnTo>
                    <a:pt x="1922183" y="605472"/>
                  </a:lnTo>
                  <a:lnTo>
                    <a:pt x="1943557" y="529145"/>
                  </a:lnTo>
                  <a:lnTo>
                    <a:pt x="1985924" y="377939"/>
                  </a:lnTo>
                  <a:lnTo>
                    <a:pt x="2005711" y="307301"/>
                  </a:lnTo>
                  <a:lnTo>
                    <a:pt x="2057768" y="121475"/>
                  </a:lnTo>
                  <a:close/>
                </a:path>
                <a:path w="3310890" h="802640">
                  <a:moveTo>
                    <a:pt x="2444585" y="373722"/>
                  </a:moveTo>
                  <a:lnTo>
                    <a:pt x="2438616" y="331508"/>
                  </a:lnTo>
                  <a:lnTo>
                    <a:pt x="2393721" y="277990"/>
                  </a:lnTo>
                  <a:lnTo>
                    <a:pt x="2356662" y="263931"/>
                  </a:lnTo>
                  <a:lnTo>
                    <a:pt x="2311133" y="256501"/>
                  </a:lnTo>
                  <a:lnTo>
                    <a:pt x="2274303" y="255003"/>
                  </a:lnTo>
                  <a:lnTo>
                    <a:pt x="2274303" y="378637"/>
                  </a:lnTo>
                  <a:lnTo>
                    <a:pt x="2273833" y="384733"/>
                  </a:lnTo>
                  <a:lnTo>
                    <a:pt x="2272627" y="391820"/>
                  </a:lnTo>
                  <a:lnTo>
                    <a:pt x="2271026" y="399021"/>
                  </a:lnTo>
                  <a:lnTo>
                    <a:pt x="2269363" y="405498"/>
                  </a:lnTo>
                  <a:lnTo>
                    <a:pt x="2194458" y="405498"/>
                  </a:lnTo>
                  <a:lnTo>
                    <a:pt x="2202967" y="380619"/>
                  </a:lnTo>
                  <a:lnTo>
                    <a:pt x="2213724" y="363740"/>
                  </a:lnTo>
                  <a:lnTo>
                    <a:pt x="2226856" y="354152"/>
                  </a:lnTo>
                  <a:lnTo>
                    <a:pt x="2242515" y="351116"/>
                  </a:lnTo>
                  <a:lnTo>
                    <a:pt x="2255520" y="352437"/>
                  </a:lnTo>
                  <a:lnTo>
                    <a:pt x="2265553" y="356933"/>
                  </a:lnTo>
                  <a:lnTo>
                    <a:pt x="2272017" y="365404"/>
                  </a:lnTo>
                  <a:lnTo>
                    <a:pt x="2274303" y="378637"/>
                  </a:lnTo>
                  <a:lnTo>
                    <a:pt x="2274303" y="255003"/>
                  </a:lnTo>
                  <a:lnTo>
                    <a:pt x="2213533" y="257162"/>
                  </a:lnTo>
                  <a:lnTo>
                    <a:pt x="2169401" y="266128"/>
                  </a:lnTo>
                  <a:lnTo>
                    <a:pt x="2127618" y="281940"/>
                  </a:lnTo>
                  <a:lnTo>
                    <a:pt x="2090115" y="305320"/>
                  </a:lnTo>
                  <a:lnTo>
                    <a:pt x="2058822" y="336981"/>
                  </a:lnTo>
                  <a:lnTo>
                    <a:pt x="2032228" y="381660"/>
                  </a:lnTo>
                  <a:lnTo>
                    <a:pt x="2010943" y="435356"/>
                  </a:lnTo>
                  <a:lnTo>
                    <a:pt x="1996808" y="490372"/>
                  </a:lnTo>
                  <a:lnTo>
                    <a:pt x="1991715" y="538848"/>
                  </a:lnTo>
                  <a:lnTo>
                    <a:pt x="1991690" y="539026"/>
                  </a:lnTo>
                  <a:lnTo>
                    <a:pt x="1998421" y="583933"/>
                  </a:lnTo>
                  <a:lnTo>
                    <a:pt x="2047240" y="637679"/>
                  </a:lnTo>
                  <a:lnTo>
                    <a:pt x="2086000" y="650557"/>
                  </a:lnTo>
                  <a:lnTo>
                    <a:pt x="2132114" y="656793"/>
                  </a:lnTo>
                  <a:lnTo>
                    <a:pt x="2183879" y="658431"/>
                  </a:lnTo>
                  <a:lnTo>
                    <a:pt x="2227249" y="655154"/>
                  </a:lnTo>
                  <a:lnTo>
                    <a:pt x="2274595" y="644677"/>
                  </a:lnTo>
                  <a:lnTo>
                    <a:pt x="2321560" y="626033"/>
                  </a:lnTo>
                  <a:lnTo>
                    <a:pt x="2363749" y="598258"/>
                  </a:lnTo>
                  <a:lnTo>
                    <a:pt x="2396794" y="560400"/>
                  </a:lnTo>
                  <a:lnTo>
                    <a:pt x="2397417" y="558825"/>
                  </a:lnTo>
                  <a:lnTo>
                    <a:pt x="2416314" y="511479"/>
                  </a:lnTo>
                  <a:lnTo>
                    <a:pt x="2237562" y="511479"/>
                  </a:lnTo>
                  <a:lnTo>
                    <a:pt x="2229281" y="534670"/>
                  </a:lnTo>
                  <a:lnTo>
                    <a:pt x="2219464" y="549198"/>
                  </a:lnTo>
                  <a:lnTo>
                    <a:pt x="2206866" y="556691"/>
                  </a:lnTo>
                  <a:lnTo>
                    <a:pt x="2190229" y="558825"/>
                  </a:lnTo>
                  <a:lnTo>
                    <a:pt x="2175306" y="555612"/>
                  </a:lnTo>
                  <a:lnTo>
                    <a:pt x="2167267" y="547954"/>
                  </a:lnTo>
                  <a:lnTo>
                    <a:pt x="2164080" y="539026"/>
                  </a:lnTo>
                  <a:lnTo>
                    <a:pt x="2164003" y="538848"/>
                  </a:lnTo>
                  <a:lnTo>
                    <a:pt x="2169642" y="494703"/>
                  </a:lnTo>
                  <a:lnTo>
                    <a:pt x="2173287" y="480402"/>
                  </a:lnTo>
                  <a:lnTo>
                    <a:pt x="2424798" y="480402"/>
                  </a:lnTo>
                  <a:lnTo>
                    <a:pt x="2432062" y="453605"/>
                  </a:lnTo>
                  <a:lnTo>
                    <a:pt x="2438400" y="423887"/>
                  </a:lnTo>
                  <a:lnTo>
                    <a:pt x="2441333" y="405498"/>
                  </a:lnTo>
                  <a:lnTo>
                    <a:pt x="2442883" y="395757"/>
                  </a:lnTo>
                  <a:lnTo>
                    <a:pt x="2444585" y="373722"/>
                  </a:lnTo>
                  <a:close/>
                </a:path>
                <a:path w="3310890" h="802640">
                  <a:moveTo>
                    <a:pt x="2755658" y="121475"/>
                  </a:moveTo>
                  <a:lnTo>
                    <a:pt x="2573363" y="121475"/>
                  </a:lnTo>
                  <a:lnTo>
                    <a:pt x="2425700" y="648576"/>
                  </a:lnTo>
                  <a:lnTo>
                    <a:pt x="2607995" y="648576"/>
                  </a:lnTo>
                  <a:lnTo>
                    <a:pt x="2755658" y="121475"/>
                  </a:lnTo>
                  <a:close/>
                </a:path>
                <a:path w="3310890" h="802640">
                  <a:moveTo>
                    <a:pt x="2956915" y="263499"/>
                  </a:moveTo>
                  <a:lnTo>
                    <a:pt x="2774632" y="263499"/>
                  </a:lnTo>
                  <a:lnTo>
                    <a:pt x="2666517" y="648576"/>
                  </a:lnTo>
                  <a:lnTo>
                    <a:pt x="2848826" y="648576"/>
                  </a:lnTo>
                  <a:lnTo>
                    <a:pt x="2956915" y="263499"/>
                  </a:lnTo>
                  <a:close/>
                </a:path>
                <a:path w="3310890" h="802640">
                  <a:moveTo>
                    <a:pt x="2996476" y="121475"/>
                  </a:moveTo>
                  <a:lnTo>
                    <a:pt x="2814205" y="121475"/>
                  </a:lnTo>
                  <a:lnTo>
                    <a:pt x="2784513" y="226771"/>
                  </a:lnTo>
                  <a:lnTo>
                    <a:pt x="2966809" y="226771"/>
                  </a:lnTo>
                  <a:lnTo>
                    <a:pt x="2996476" y="121475"/>
                  </a:lnTo>
                  <a:close/>
                </a:path>
                <a:path w="3310890" h="802640">
                  <a:moveTo>
                    <a:pt x="3310382" y="350393"/>
                  </a:moveTo>
                  <a:lnTo>
                    <a:pt x="3294519" y="263499"/>
                  </a:lnTo>
                  <a:lnTo>
                    <a:pt x="3195574" y="263499"/>
                  </a:lnTo>
                  <a:lnTo>
                    <a:pt x="3219615" y="177990"/>
                  </a:lnTo>
                  <a:lnTo>
                    <a:pt x="3037332" y="177990"/>
                  </a:lnTo>
                  <a:lnTo>
                    <a:pt x="2938437" y="529145"/>
                  </a:lnTo>
                  <a:lnTo>
                    <a:pt x="2934830" y="543598"/>
                  </a:lnTo>
                  <a:lnTo>
                    <a:pt x="2932417" y="557326"/>
                  </a:lnTo>
                  <a:lnTo>
                    <a:pt x="2931071" y="570382"/>
                  </a:lnTo>
                  <a:lnTo>
                    <a:pt x="2930639" y="582841"/>
                  </a:lnTo>
                  <a:lnTo>
                    <a:pt x="2934690" y="609815"/>
                  </a:lnTo>
                  <a:lnTo>
                    <a:pt x="2947606" y="630555"/>
                  </a:lnTo>
                  <a:lnTo>
                    <a:pt x="2970580" y="643864"/>
                  </a:lnTo>
                  <a:lnTo>
                    <a:pt x="3004832" y="648576"/>
                  </a:lnTo>
                  <a:lnTo>
                    <a:pt x="3167329" y="648576"/>
                  </a:lnTo>
                  <a:lnTo>
                    <a:pt x="3194202" y="553897"/>
                  </a:lnTo>
                  <a:lnTo>
                    <a:pt x="3155315" y="553897"/>
                  </a:lnTo>
                  <a:lnTo>
                    <a:pt x="3139922" y="552742"/>
                  </a:lnTo>
                  <a:lnTo>
                    <a:pt x="3130156" y="548932"/>
                  </a:lnTo>
                  <a:lnTo>
                    <a:pt x="3125025" y="541947"/>
                  </a:lnTo>
                  <a:lnTo>
                    <a:pt x="3123527" y="531253"/>
                  </a:lnTo>
                  <a:lnTo>
                    <a:pt x="3124022" y="523570"/>
                  </a:lnTo>
                  <a:lnTo>
                    <a:pt x="3125393" y="514756"/>
                  </a:lnTo>
                  <a:lnTo>
                    <a:pt x="3127413" y="505536"/>
                  </a:lnTo>
                  <a:lnTo>
                    <a:pt x="3170872" y="350393"/>
                  </a:lnTo>
                  <a:lnTo>
                    <a:pt x="3310382" y="35039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09762" y="1426825"/>
              <a:ext cx="171104" cy="948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67013" y="1426857"/>
              <a:ext cx="150833" cy="9467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76074" y="1426929"/>
              <a:ext cx="132268" cy="9489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13492" y="1427029"/>
              <a:ext cx="123179" cy="9440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01965" y="1426738"/>
              <a:ext cx="211344" cy="9490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73620" y="1426825"/>
              <a:ext cx="171544" cy="9482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18681" y="1426885"/>
              <a:ext cx="123200" cy="9464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93852" y="1290209"/>
              <a:ext cx="99117" cy="9911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83944" y="1425872"/>
              <a:ext cx="140124" cy="9927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76912" y="1426957"/>
              <a:ext cx="132247" cy="9489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032499" y="982582"/>
              <a:ext cx="552450" cy="536575"/>
            </a:xfrm>
            <a:custGeom>
              <a:avLst/>
              <a:gdLst/>
              <a:ahLst/>
              <a:cxnLst/>
              <a:rect l="l" t="t" r="r" b="b"/>
              <a:pathLst>
                <a:path w="552450" h="536575">
                  <a:moveTo>
                    <a:pt x="551899" y="0"/>
                  </a:moveTo>
                  <a:lnTo>
                    <a:pt x="365381" y="0"/>
                  </a:lnTo>
                  <a:lnTo>
                    <a:pt x="266463" y="213386"/>
                  </a:lnTo>
                  <a:lnTo>
                    <a:pt x="269290" y="0"/>
                  </a:lnTo>
                  <a:lnTo>
                    <a:pt x="84887" y="0"/>
                  </a:lnTo>
                  <a:lnTo>
                    <a:pt x="120205" y="385077"/>
                  </a:lnTo>
                  <a:lnTo>
                    <a:pt x="116209" y="400197"/>
                  </a:lnTo>
                  <a:lnTo>
                    <a:pt x="79484" y="430384"/>
                  </a:lnTo>
                  <a:lnTo>
                    <a:pt x="44140" y="432052"/>
                  </a:lnTo>
                  <a:lnTo>
                    <a:pt x="31318" y="431568"/>
                  </a:lnTo>
                  <a:lnTo>
                    <a:pt x="29067" y="431693"/>
                  </a:lnTo>
                  <a:lnTo>
                    <a:pt x="0" y="536329"/>
                  </a:lnTo>
                  <a:lnTo>
                    <a:pt x="124436" y="536454"/>
                  </a:lnTo>
                  <a:lnTo>
                    <a:pt x="173361" y="529402"/>
                  </a:lnTo>
                  <a:lnTo>
                    <a:pt x="213281" y="507741"/>
                  </a:lnTo>
                  <a:lnTo>
                    <a:pt x="249227" y="470715"/>
                  </a:lnTo>
                  <a:lnTo>
                    <a:pt x="286232" y="417568"/>
                  </a:lnTo>
                  <a:lnTo>
                    <a:pt x="55189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96094" y="1425641"/>
              <a:ext cx="140133" cy="99274"/>
            </a:xfrm>
            <a:prstGeom prst="rect">
              <a:avLst/>
            </a:prstGeom>
          </p:spPr>
        </p:pic>
      </p:grpSp>
      <p:sp>
        <p:nvSpPr>
          <p:cNvPr id="20" name="object 20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 marR="5080">
              <a:lnSpc>
                <a:spcPts val="5440"/>
              </a:lnSpc>
              <a:spcBef>
                <a:spcPts val="695"/>
              </a:spcBef>
            </a:pPr>
            <a:r>
              <a:rPr spc="-95" dirty="0"/>
              <a:t>Get</a:t>
            </a:r>
            <a:r>
              <a:rPr spc="-180" dirty="0"/>
              <a:t> </a:t>
            </a:r>
            <a:r>
              <a:rPr spc="-100" dirty="0"/>
              <a:t>help</a:t>
            </a:r>
            <a:r>
              <a:rPr spc="-180" dirty="0"/>
              <a:t> </a:t>
            </a:r>
            <a:r>
              <a:rPr spc="-125" dirty="0"/>
              <a:t>managing</a:t>
            </a:r>
            <a:r>
              <a:rPr spc="-180" dirty="0"/>
              <a:t> </a:t>
            </a:r>
            <a:r>
              <a:rPr spc="-20" dirty="0"/>
              <a:t>your </a:t>
            </a:r>
            <a:r>
              <a:rPr spc="-220" dirty="0"/>
              <a:t>money—</a:t>
            </a:r>
            <a:r>
              <a:rPr spc="-100" dirty="0"/>
              <a:t>for</a:t>
            </a:r>
            <a:r>
              <a:rPr spc="-155" dirty="0"/>
              <a:t> </a:t>
            </a:r>
            <a:r>
              <a:rPr spc="-150" dirty="0"/>
              <a:t>your</a:t>
            </a:r>
            <a:r>
              <a:rPr spc="-155" dirty="0"/>
              <a:t> </a:t>
            </a:r>
            <a:r>
              <a:rPr spc="30" dirty="0"/>
              <a:t>f</a:t>
            </a:r>
            <a:r>
              <a:rPr spc="75" dirty="0"/>
              <a:t>ami</a:t>
            </a:r>
            <a:r>
              <a:rPr spc="-125" dirty="0"/>
              <a:t>l</a:t>
            </a:r>
            <a:r>
              <a:rPr spc="-515" dirty="0"/>
              <a:t>y</a:t>
            </a:r>
            <a:r>
              <a:rPr spc="180" dirty="0"/>
              <a:t>,</a:t>
            </a:r>
            <a:r>
              <a:rPr spc="-30" dirty="0"/>
              <a:t> </a:t>
            </a:r>
            <a:r>
              <a:rPr spc="-150" dirty="0"/>
              <a:t>your</a:t>
            </a:r>
            <a:r>
              <a:rPr spc="-170" dirty="0"/>
              <a:t> </a:t>
            </a:r>
            <a:r>
              <a:rPr spc="-130" dirty="0"/>
              <a:t>community</a:t>
            </a:r>
            <a:r>
              <a:rPr spc="-170" dirty="0"/>
              <a:t> </a:t>
            </a:r>
            <a:r>
              <a:rPr dirty="0"/>
              <a:t>&amp;</a:t>
            </a:r>
            <a:r>
              <a:rPr spc="-170" dirty="0"/>
              <a:t> </a:t>
            </a:r>
            <a:r>
              <a:rPr spc="-90" dirty="0"/>
              <a:t>yourself.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845912" y="4927906"/>
            <a:ext cx="8126730" cy="158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800"/>
              </a:lnSpc>
              <a:spcBef>
                <a:spcPts val="100"/>
              </a:spcBef>
            </a:pPr>
            <a:r>
              <a:rPr sz="3050" spc="-65" dirty="0">
                <a:solidFill>
                  <a:srgbClr val="044013"/>
                </a:solidFill>
                <a:latin typeface="Fidelity Sans 2"/>
                <a:cs typeface="Fidelity Sans 2"/>
              </a:rPr>
              <a:t>This</a:t>
            </a:r>
            <a:r>
              <a:rPr sz="3050" spc="-100" dirty="0">
                <a:solidFill>
                  <a:srgbClr val="044013"/>
                </a:solidFill>
                <a:latin typeface="Fidelity Sans 2"/>
                <a:cs typeface="Fidelity Sans 2"/>
              </a:rPr>
              <a:t> </a:t>
            </a:r>
            <a:r>
              <a:rPr sz="3050" spc="-70" dirty="0">
                <a:solidFill>
                  <a:srgbClr val="044013"/>
                </a:solidFill>
                <a:latin typeface="Fidelity Sans 2"/>
                <a:cs typeface="Fidelity Sans 2"/>
              </a:rPr>
              <a:t>Asian</a:t>
            </a:r>
            <a:r>
              <a:rPr sz="3050" spc="-95" dirty="0">
                <a:solidFill>
                  <a:srgbClr val="044013"/>
                </a:solidFill>
                <a:latin typeface="Fidelity Sans 2"/>
                <a:cs typeface="Fidelity Sans 2"/>
              </a:rPr>
              <a:t> </a:t>
            </a:r>
            <a:r>
              <a:rPr sz="3050" spc="-75" dirty="0">
                <a:solidFill>
                  <a:srgbClr val="044013"/>
                </a:solidFill>
                <a:latin typeface="Fidelity Sans 2"/>
                <a:cs typeface="Fidelity Sans 2"/>
              </a:rPr>
              <a:t>American,</a:t>
            </a:r>
            <a:r>
              <a:rPr sz="3050" spc="-95" dirty="0">
                <a:solidFill>
                  <a:srgbClr val="044013"/>
                </a:solidFill>
                <a:latin typeface="Fidelity Sans 2"/>
                <a:cs typeface="Fidelity Sans 2"/>
              </a:rPr>
              <a:t> </a:t>
            </a:r>
            <a:r>
              <a:rPr sz="3050" spc="-80" dirty="0">
                <a:solidFill>
                  <a:srgbClr val="044013"/>
                </a:solidFill>
                <a:latin typeface="Fidelity Sans 2"/>
                <a:cs typeface="Fidelity Sans 2"/>
              </a:rPr>
              <a:t>Native</a:t>
            </a:r>
            <a:r>
              <a:rPr sz="3050" spc="-95" dirty="0">
                <a:solidFill>
                  <a:srgbClr val="044013"/>
                </a:solidFill>
                <a:latin typeface="Fidelity Sans 2"/>
                <a:cs typeface="Fidelity Sans 2"/>
              </a:rPr>
              <a:t> </a:t>
            </a:r>
            <a:r>
              <a:rPr sz="3050" spc="-85" dirty="0">
                <a:solidFill>
                  <a:srgbClr val="044013"/>
                </a:solidFill>
                <a:latin typeface="Fidelity Sans 2"/>
                <a:cs typeface="Fidelity Sans 2"/>
              </a:rPr>
              <a:t>Hawaiian,</a:t>
            </a:r>
            <a:r>
              <a:rPr sz="3050" spc="-95" dirty="0">
                <a:solidFill>
                  <a:srgbClr val="044013"/>
                </a:solidFill>
                <a:latin typeface="Fidelity Sans 2"/>
                <a:cs typeface="Fidelity Sans 2"/>
              </a:rPr>
              <a:t> </a:t>
            </a:r>
            <a:r>
              <a:rPr sz="3050" spc="-25" dirty="0">
                <a:solidFill>
                  <a:srgbClr val="044013"/>
                </a:solidFill>
                <a:latin typeface="Fidelity Sans 2"/>
                <a:cs typeface="Fidelity Sans 2"/>
              </a:rPr>
              <a:t>and </a:t>
            </a:r>
            <a:r>
              <a:rPr sz="3050" spc="-80" dirty="0">
                <a:solidFill>
                  <a:srgbClr val="044013"/>
                </a:solidFill>
                <a:latin typeface="Fidelity Sans 2"/>
                <a:cs typeface="Fidelity Sans 2"/>
              </a:rPr>
              <a:t>Pacific Islander </a:t>
            </a:r>
            <a:r>
              <a:rPr sz="3050" spc="-85" dirty="0">
                <a:solidFill>
                  <a:srgbClr val="044013"/>
                </a:solidFill>
                <a:latin typeface="Fidelity Sans 2"/>
                <a:cs typeface="Fidelity Sans 2"/>
              </a:rPr>
              <a:t>Heritage</a:t>
            </a:r>
            <a:r>
              <a:rPr sz="3050" spc="-75" dirty="0">
                <a:solidFill>
                  <a:srgbClr val="044013"/>
                </a:solidFill>
                <a:latin typeface="Fidelity Sans 2"/>
                <a:cs typeface="Fidelity Sans 2"/>
              </a:rPr>
              <a:t> </a:t>
            </a:r>
            <a:r>
              <a:rPr sz="3050" spc="-80" dirty="0">
                <a:solidFill>
                  <a:srgbClr val="044013"/>
                </a:solidFill>
                <a:latin typeface="Fidelity Sans 2"/>
                <a:cs typeface="Fidelity Sans 2"/>
              </a:rPr>
              <a:t>Month,</a:t>
            </a:r>
            <a:r>
              <a:rPr sz="3050" spc="-85" dirty="0">
                <a:solidFill>
                  <a:srgbClr val="044013"/>
                </a:solidFill>
                <a:latin typeface="Fidelity Sans 2"/>
                <a:cs typeface="Fidelity Sans 2"/>
              </a:rPr>
              <a:t> </a:t>
            </a:r>
            <a:r>
              <a:rPr sz="3050" spc="-80" dirty="0">
                <a:solidFill>
                  <a:srgbClr val="044013"/>
                </a:solidFill>
                <a:latin typeface="Fidelity Sans 2"/>
                <a:cs typeface="Fidelity Sans 2"/>
              </a:rPr>
              <a:t>find</a:t>
            </a:r>
            <a:r>
              <a:rPr sz="3050" spc="-75" dirty="0">
                <a:solidFill>
                  <a:srgbClr val="044013"/>
                </a:solidFill>
                <a:latin typeface="Fidelity Sans 2"/>
                <a:cs typeface="Fidelity Sans 2"/>
              </a:rPr>
              <a:t> </a:t>
            </a:r>
            <a:r>
              <a:rPr sz="3050" spc="-70" dirty="0">
                <a:solidFill>
                  <a:srgbClr val="044013"/>
                </a:solidFill>
                <a:latin typeface="Fidelity Sans 2"/>
                <a:cs typeface="Fidelity Sans 2"/>
              </a:rPr>
              <a:t>tools</a:t>
            </a:r>
            <a:r>
              <a:rPr sz="3050" spc="-80" dirty="0">
                <a:solidFill>
                  <a:srgbClr val="044013"/>
                </a:solidFill>
                <a:latin typeface="Fidelity Sans 2"/>
                <a:cs typeface="Fidelity Sans 2"/>
              </a:rPr>
              <a:t> </a:t>
            </a:r>
            <a:r>
              <a:rPr sz="3050" spc="-25" dirty="0">
                <a:solidFill>
                  <a:srgbClr val="044013"/>
                </a:solidFill>
                <a:latin typeface="Fidelity Sans 2"/>
                <a:cs typeface="Fidelity Sans 2"/>
              </a:rPr>
              <a:t>and </a:t>
            </a:r>
            <a:r>
              <a:rPr sz="3050" spc="-75" dirty="0">
                <a:solidFill>
                  <a:srgbClr val="044013"/>
                </a:solidFill>
                <a:latin typeface="Fidelity Sans 2"/>
                <a:cs typeface="Fidelity Sans 2"/>
              </a:rPr>
              <a:t>resources</a:t>
            </a:r>
            <a:r>
              <a:rPr sz="3050" spc="-110" dirty="0">
                <a:solidFill>
                  <a:srgbClr val="044013"/>
                </a:solidFill>
                <a:latin typeface="Fidelity Sans 2"/>
                <a:cs typeface="Fidelity Sans 2"/>
              </a:rPr>
              <a:t> </a:t>
            </a:r>
            <a:r>
              <a:rPr sz="3050" spc="-30" dirty="0">
                <a:solidFill>
                  <a:srgbClr val="044013"/>
                </a:solidFill>
                <a:latin typeface="Fidelity Sans 2"/>
                <a:cs typeface="Fidelity Sans 2"/>
              </a:rPr>
              <a:t>to</a:t>
            </a:r>
            <a:r>
              <a:rPr sz="3050" spc="-105" dirty="0">
                <a:solidFill>
                  <a:srgbClr val="044013"/>
                </a:solidFill>
                <a:latin typeface="Fidelity Sans 2"/>
                <a:cs typeface="Fidelity Sans 2"/>
              </a:rPr>
              <a:t> </a:t>
            </a:r>
            <a:r>
              <a:rPr sz="3050" spc="-65" dirty="0">
                <a:solidFill>
                  <a:srgbClr val="044013"/>
                </a:solidFill>
                <a:latin typeface="Fidelity Sans 2"/>
                <a:cs typeface="Fidelity Sans 2"/>
              </a:rPr>
              <a:t>help</a:t>
            </a:r>
            <a:r>
              <a:rPr sz="3050" spc="-105" dirty="0">
                <a:solidFill>
                  <a:srgbClr val="044013"/>
                </a:solidFill>
                <a:latin typeface="Fidelity Sans 2"/>
                <a:cs typeface="Fidelity Sans 2"/>
              </a:rPr>
              <a:t> </a:t>
            </a:r>
            <a:r>
              <a:rPr sz="3050" spc="-80" dirty="0">
                <a:solidFill>
                  <a:srgbClr val="044013"/>
                </a:solidFill>
                <a:latin typeface="Fidelity Sans 2"/>
                <a:cs typeface="Fidelity Sans 2"/>
              </a:rPr>
              <a:t>you</a:t>
            </a:r>
            <a:r>
              <a:rPr sz="3050" spc="-105" dirty="0">
                <a:solidFill>
                  <a:srgbClr val="044013"/>
                </a:solidFill>
                <a:latin typeface="Fidelity Sans 2"/>
                <a:cs typeface="Fidelity Sans 2"/>
              </a:rPr>
              <a:t> </a:t>
            </a:r>
            <a:r>
              <a:rPr sz="3050" spc="-80" dirty="0">
                <a:solidFill>
                  <a:srgbClr val="044013"/>
                </a:solidFill>
                <a:latin typeface="Fidelity Sans 2"/>
                <a:cs typeface="Fidelity Sans 2"/>
              </a:rPr>
              <a:t>reach</a:t>
            </a:r>
            <a:r>
              <a:rPr sz="3050" spc="-110" dirty="0">
                <a:solidFill>
                  <a:srgbClr val="044013"/>
                </a:solidFill>
                <a:latin typeface="Fidelity Sans 2"/>
                <a:cs typeface="Fidelity Sans 2"/>
              </a:rPr>
              <a:t> </a:t>
            </a:r>
            <a:r>
              <a:rPr sz="3050" spc="-75" dirty="0">
                <a:solidFill>
                  <a:srgbClr val="044013"/>
                </a:solidFill>
                <a:latin typeface="Fidelity Sans 2"/>
                <a:cs typeface="Fidelity Sans 2"/>
              </a:rPr>
              <a:t>your</a:t>
            </a:r>
            <a:r>
              <a:rPr sz="3050" spc="-105" dirty="0">
                <a:solidFill>
                  <a:srgbClr val="044013"/>
                </a:solidFill>
                <a:latin typeface="Fidelity Sans 2"/>
                <a:cs typeface="Fidelity Sans 2"/>
              </a:rPr>
              <a:t> </a:t>
            </a:r>
            <a:r>
              <a:rPr sz="3050" spc="-80" dirty="0">
                <a:solidFill>
                  <a:srgbClr val="044013"/>
                </a:solidFill>
                <a:latin typeface="Fidelity Sans 2"/>
                <a:cs typeface="Fidelity Sans 2"/>
              </a:rPr>
              <a:t>financial</a:t>
            </a:r>
            <a:r>
              <a:rPr sz="3050" spc="-105" dirty="0">
                <a:solidFill>
                  <a:srgbClr val="044013"/>
                </a:solidFill>
                <a:latin typeface="Fidelity Sans 2"/>
                <a:cs typeface="Fidelity Sans 2"/>
              </a:rPr>
              <a:t> </a:t>
            </a:r>
            <a:r>
              <a:rPr sz="3050" spc="-10" dirty="0">
                <a:solidFill>
                  <a:srgbClr val="044013"/>
                </a:solidFill>
                <a:latin typeface="Fidelity Sans 2"/>
                <a:cs typeface="Fidelity Sans 2"/>
              </a:rPr>
              <a:t>goals.</a:t>
            </a:r>
            <a:endParaRPr sz="3050">
              <a:latin typeface="Fidelity Sans 2"/>
              <a:cs typeface="Fidelity Sans 2"/>
            </a:endParaRPr>
          </a:p>
        </p:txBody>
      </p:sp>
      <p:pic>
        <p:nvPicPr>
          <p:cNvPr id="25" name="Picture 24" descr="A group of people smiling and laughing&#10;&#10;AI-generated content may be incorrect.">
            <a:extLst>
              <a:ext uri="{FF2B5EF4-FFF2-40B4-BE49-F238E27FC236}">
                <a16:creationId xmlns:a16="http://schemas.microsoft.com/office/drawing/2014/main" id="{9EB961CD-46FD-47CB-DC9C-1AF2445E3606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01510" y="397"/>
            <a:ext cx="10602590" cy="9485728"/>
          </a:xfrm>
          <a:prstGeom prst="rect">
            <a:avLst/>
          </a:prstGeom>
        </p:spPr>
      </p:pic>
      <p:pic>
        <p:nvPicPr>
          <p:cNvPr id="23" name="Picture 22" descr="A qr code with a white background&#10;&#10;AI-generated content may be incorrect.">
            <a:extLst>
              <a:ext uri="{FF2B5EF4-FFF2-40B4-BE49-F238E27FC236}">
                <a16:creationId xmlns:a16="http://schemas.microsoft.com/office/drawing/2014/main" id="{D92C88CF-716D-4291-AD98-DCAAA14B29E6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75" y="7427300"/>
            <a:ext cx="1398493" cy="139849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rojectNumber xmlns="2e75aa9c-4c04-4898-9e14-423cc7328f07">Default</ProjectNumber>
    <Job_x0020_Number xmlns="982a79da-e63c-48f9-a187-623ccfda906c" xsi:nil="true"/>
    <Xinet_x0020_Path xmlns="982a79da-e63c-48f9-a187-623ccfda906c" xsi:nil="true"/>
    <Glacier_x0020_ID xmlns="982a79da-e63c-48f9-a187-623ccfda906c" xsi:nil="true"/>
    <FilePath xmlns="2e75aa9c-4c04-4898-9e14-423cc7328f07" xsi:nil="true"/>
    <TaxCatchAll xmlns="982a79da-e63c-48f9-a187-623ccfda906c" xsi:nil="true"/>
    <Creation_x0020_Date xmlns="982a79da-e63c-48f9-a187-623ccfda906c" xsi:nil="true"/>
    <lcf76f155ced4ddcb4097134ff3c332f xmlns="2e75aa9c-4c04-4898-9e14-423cc7328f0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B499939CE6094AA86688DD2FCADFC0" ma:contentTypeVersion="27" ma:contentTypeDescription="Create a new document." ma:contentTypeScope="" ma:versionID="efc314177ce8147d8a3d09a6f4b72c61">
  <xsd:schema xmlns:xsd="http://www.w3.org/2001/XMLSchema" xmlns:xs="http://www.w3.org/2001/XMLSchema" xmlns:p="http://schemas.microsoft.com/office/2006/metadata/properties" xmlns:ns2="2e75aa9c-4c04-4898-9e14-423cc7328f07" xmlns:ns3="982a79da-e63c-48f9-a187-623ccfda906c" targetNamespace="http://schemas.microsoft.com/office/2006/metadata/properties" ma:root="true" ma:fieldsID="baf4c3b1cbbdb293c25ba3c963d24cf2" ns2:_="" ns3:_="">
    <xsd:import namespace="2e75aa9c-4c04-4898-9e14-423cc7328f07"/>
    <xsd:import namespace="982a79da-e63c-48f9-a187-623ccfda906c"/>
    <xsd:element name="properties">
      <xsd:complexType>
        <xsd:sequence>
          <xsd:element name="documentManagement">
            <xsd:complexType>
              <xsd:all>
                <xsd:element ref="ns2:FilePath" minOccurs="0"/>
                <xsd:element ref="ns2:ProjectNumb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3:Glacier_x0020_ID" minOccurs="0"/>
                <xsd:element ref="ns3:Creation_x0020_Date" minOccurs="0"/>
                <xsd:element ref="ns3:Job_x0020_Number" minOccurs="0"/>
                <xsd:element ref="ns3:Xinet_x0020_Path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75aa9c-4c04-4898-9e14-423cc7328f07" elementFormDefault="qualified">
    <xsd:import namespace="http://schemas.microsoft.com/office/2006/documentManagement/types"/>
    <xsd:import namespace="http://schemas.microsoft.com/office/infopath/2007/PartnerControls"/>
    <xsd:element name="FilePath" ma:index="3" nillable="true" ma:displayName="File Path" ma:format="Dropdown" ma:internalName="FilePath">
      <xsd:simpleType>
        <xsd:restriction base="dms:Text">
          <xsd:maxLength value="255"/>
        </xsd:restriction>
      </xsd:simpleType>
    </xsd:element>
    <xsd:element name="ProjectNumber" ma:index="4" nillable="true" ma:displayName="ProjectNumber" ma:default="Default" ma:format="Dropdown" ma:indexed="true" ma:internalName="ProjectNumber">
      <xsd:simpleType>
        <xsd:restriction base="dms:Text">
          <xsd:maxLength value="255"/>
        </xsd:restriction>
      </xsd:simple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2a79da-e63c-48f9-a187-623ccfda906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9f83b51-7f84-4b56-9167-8a1fe2c27cd6}" ma:internalName="TaxCatchAll" ma:showField="CatchAllData" ma:web="982a79da-e63c-48f9-a187-623ccfda90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Glacier_x0020_ID" ma:index="25" nillable="true" ma:displayName="Glacier ID" ma:indexed="true" ma:internalName="Glacier_x0020_ID">
      <xsd:simpleType>
        <xsd:restriction base="dms:Text">
          <xsd:maxLength value="255"/>
        </xsd:restriction>
      </xsd:simpleType>
    </xsd:element>
    <xsd:element name="Creation_x0020_Date" ma:index="26" nillable="true" ma:displayName="Creation Date" ma:internalName="Creation_x0020_Date">
      <xsd:simpleType>
        <xsd:restriction base="dms:Text">
          <xsd:maxLength value="255"/>
        </xsd:restriction>
      </xsd:simpleType>
    </xsd:element>
    <xsd:element name="Job_x0020_Number" ma:index="27" nillable="true" ma:displayName="Job Number" ma:indexed="true" ma:internalName="Job_x0020_Number">
      <xsd:simpleType>
        <xsd:restriction base="dms:Text">
          <xsd:maxLength value="255"/>
        </xsd:restriction>
      </xsd:simpleType>
    </xsd:element>
    <xsd:element name="Xinet_x0020_Path" ma:index="28" nillable="true" ma:displayName="Xinet Path" ma:indexed="true" ma:internalName="Xinet_x0020_Path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6998C64-FF86-4F38-A547-74CCA847F199}">
  <ds:schemaRefs>
    <ds:schemaRef ds:uri="http://schemas.microsoft.com/office/infopath/2007/PartnerControls"/>
    <ds:schemaRef ds:uri="http://schemas.microsoft.com/office/2006/metadata/properties"/>
    <ds:schemaRef ds:uri="2e75aa9c-4c04-4898-9e14-423cc7328f07"/>
    <ds:schemaRef ds:uri="http://schemas.microsoft.com/office/2006/documentManagement/types"/>
    <ds:schemaRef ds:uri="http://purl.org/dc/terms/"/>
    <ds:schemaRef ds:uri="http://www.w3.org/XML/1998/namespace"/>
    <ds:schemaRef ds:uri="http://purl.org/dc/elements/1.1/"/>
    <ds:schemaRef ds:uri="http://schemas.openxmlformats.org/package/2006/metadata/core-properties"/>
    <ds:schemaRef ds:uri="982a79da-e63c-48f9-a187-623ccfda906c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9CB629D-405A-429A-AA7A-A0C177B7931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12F8880-D008-449D-9082-350C033430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75aa9c-4c04-4898-9e14-423cc7328f07"/>
    <ds:schemaRef ds:uri="982a79da-e63c-48f9-a187-623ccfda90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70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Calibri</vt:lpstr>
      <vt:lpstr>Fidelity Sans 2</vt:lpstr>
      <vt:lpstr>Fidelity Slab</vt:lpstr>
      <vt:lpstr>Office Theme</vt:lpstr>
      <vt:lpstr>Get help managing your money—for your family, your community &amp; yourself.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Talib, Sebastian</cp:lastModifiedBy>
  <cp:revision>1</cp:revision>
  <dcterms:created xsi:type="dcterms:W3CDTF">2026-03-11T14:03:58Z</dcterms:created>
  <dcterms:modified xsi:type="dcterms:W3CDTF">2026-03-17T18:53:30Z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2026-02-19T00:00:00Z</vt:filetime>
  </property>
  <property fmtid="{D5CDD505-2E9C-101B-9397-08002B2CF9AE}" pid="3" name="Creator">
    <vt:lpwstr>Adobe InDesign 21.1 (Macintosh)</vt:lpwstr>
  </property>
  <property fmtid="{D5CDD505-2E9C-101B-9397-08002B2CF9AE}" pid="4" name="LastSaved">
    <vt:filetime>2026-03-11T00:00:00Z</vt:filetime>
  </property>
  <property fmtid="{D5CDD505-2E9C-101B-9397-08002B2CF9AE}" pid="5" name="Producer">
    <vt:lpwstr>Adobe PDF Library 18.0</vt:lpwstr>
  </property>
  <property fmtid="{D5CDD505-2E9C-101B-9397-08002B2CF9AE}" pid="6" name="MSIP_Label_03b2c423-eb5a-467c-866f-c54b6721c0c4_Enabled">
    <vt:lpwstr>true</vt:lpwstr>
  </property>
  <property fmtid="{D5CDD505-2E9C-101B-9397-08002B2CF9AE}" pid="7" name="MSIP_Label_03b2c423-eb5a-467c-866f-c54b6721c0c4_SetDate">
    <vt:lpwstr>2026-03-11T14:14:25Z</vt:lpwstr>
  </property>
  <property fmtid="{D5CDD505-2E9C-101B-9397-08002B2CF9AE}" pid="8" name="MSIP_Label_03b2c423-eb5a-467c-866f-c54b6721c0c4_Method">
    <vt:lpwstr>Privileged</vt:lpwstr>
  </property>
  <property fmtid="{D5CDD505-2E9C-101B-9397-08002B2CF9AE}" pid="9" name="MSIP_Label_03b2c423-eb5a-467c-866f-c54b6721c0c4_Name">
    <vt:lpwstr>Fidelity Internal</vt:lpwstr>
  </property>
  <property fmtid="{D5CDD505-2E9C-101B-9397-08002B2CF9AE}" pid="10" name="MSIP_Label_03b2c423-eb5a-467c-866f-c54b6721c0c4_SiteId">
    <vt:lpwstr>7521acbc-a68c-41e5-a975-1cf83066dd19</vt:lpwstr>
  </property>
  <property fmtid="{D5CDD505-2E9C-101B-9397-08002B2CF9AE}" pid="11" name="MSIP_Label_03b2c423-eb5a-467c-866f-c54b6721c0c4_ActionId">
    <vt:lpwstr>66c2e87f-928d-40e4-aa60-99609c8875a4</vt:lpwstr>
  </property>
  <property fmtid="{D5CDD505-2E9C-101B-9397-08002B2CF9AE}" pid="12" name="MSIP_Label_03b2c423-eb5a-467c-866f-c54b6721c0c4_ContentBits">
    <vt:lpwstr>2</vt:lpwstr>
  </property>
  <property fmtid="{D5CDD505-2E9C-101B-9397-08002B2CF9AE}" pid="13" name="MSIP_Label_03b2c423-eb5a-467c-866f-c54b6721c0c4_Tag">
    <vt:lpwstr>50, 0, 1, 1</vt:lpwstr>
  </property>
  <property fmtid="{D5CDD505-2E9C-101B-9397-08002B2CF9AE}" pid="14" name="ClassificationContentMarkingFooterLocations">
    <vt:lpwstr>Office Theme:8</vt:lpwstr>
  </property>
  <property fmtid="{D5CDD505-2E9C-101B-9397-08002B2CF9AE}" pid="15" name="ClassificationContentMarkingFooterText">
    <vt:lpwstr>Fidelity Internal Information</vt:lpwstr>
  </property>
  <property fmtid="{D5CDD505-2E9C-101B-9397-08002B2CF9AE}" pid="16" name="MediaServiceImageTags">
    <vt:lpwstr/>
  </property>
  <property fmtid="{D5CDD505-2E9C-101B-9397-08002B2CF9AE}" pid="17" name="ContentTypeId">
    <vt:lpwstr>0x010100C1B499939CE6094AA86688DD2FCADFC0</vt:lpwstr>
  </property>
</Properties>
</file>